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7" r:id="rId15"/>
    <p:sldId id="271" r:id="rId16"/>
    <p:sldId id="269" r:id="rId17"/>
    <p:sldId id="270" r:id="rId18"/>
    <p:sldId id="278" r:id="rId19"/>
    <p:sldId id="279" r:id="rId20"/>
    <p:sldId id="280" r:id="rId21"/>
    <p:sldId id="281" r:id="rId22"/>
    <p:sldId id="282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770"/>
    <a:srgbClr val="0F5871"/>
    <a:srgbClr val="28374F"/>
    <a:srgbClr val="F4F4F4"/>
    <a:srgbClr val="0053F5"/>
    <a:srgbClr val="F2F2F2"/>
    <a:srgbClr val="FFFFFF"/>
    <a:srgbClr val="1466A2"/>
    <a:srgbClr val="14649E"/>
    <a:srgbClr val="080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 autoAdjust="0"/>
    <p:restoredTop sz="86565" autoAdjust="0"/>
  </p:normalViewPr>
  <p:slideViewPr>
    <p:cSldViewPr snapToGrid="0">
      <p:cViewPr varScale="1">
        <p:scale>
          <a:sx n="181" d="100"/>
          <a:sy n="181" d="100"/>
        </p:scale>
        <p:origin x="2592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8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9E5CCC-1D0B-424B-908B-0AED3B0B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t="2045" r="1517" b="-1"/>
          <a:stretch/>
        </p:blipFill>
        <p:spPr>
          <a:xfrm>
            <a:off x="3002280" y="822960"/>
            <a:ext cx="6614160" cy="21179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499DCE-7932-439C-A8C8-0AD7ADAD6A61}"/>
              </a:ext>
            </a:extLst>
          </p:cNvPr>
          <p:cNvSpPr/>
          <p:nvPr/>
        </p:nvSpPr>
        <p:spPr>
          <a:xfrm>
            <a:off x="3002280" y="2780912"/>
            <a:ext cx="6614160" cy="1036708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ADB292-8B7C-4088-B3C6-FB69EA8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62" y="2836924"/>
            <a:ext cx="2581275" cy="314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6ED4D8-2CC4-4B55-9707-4F0C3698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7" y="3132984"/>
            <a:ext cx="2115535" cy="543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0DC3B5-3B96-4059-A482-50759392B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31" r="9343"/>
          <a:stretch/>
        </p:blipFill>
        <p:spPr>
          <a:xfrm>
            <a:off x="4990772" y="3247052"/>
            <a:ext cx="983930" cy="4577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A0DAA-927E-4CA6-8AF6-32515D9CA9FF}"/>
              </a:ext>
            </a:extLst>
          </p:cNvPr>
          <p:cNvSpPr/>
          <p:nvPr/>
        </p:nvSpPr>
        <p:spPr>
          <a:xfrm>
            <a:off x="5846923" y="3615093"/>
            <a:ext cx="209550" cy="96119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5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4202" y="2396916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644290" y="1700264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/>
          <p:nvPr/>
        </p:nvCxnSpPr>
        <p:spPr>
          <a:xfrm>
            <a:off x="2805793" y="2004527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/>
          <p:nvPr/>
        </p:nvCxnSpPr>
        <p:spPr>
          <a:xfrm>
            <a:off x="7527105" y="2010120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787899" y="4410756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B9E9F-C0DE-EE4E-9A75-D1AE960376B8}"/>
              </a:ext>
            </a:extLst>
          </p:cNvPr>
          <p:cNvSpPr/>
          <p:nvPr/>
        </p:nvSpPr>
        <p:spPr>
          <a:xfrm>
            <a:off x="4752792" y="3681318"/>
            <a:ext cx="2904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1000+</a:t>
            </a:r>
            <a:r>
              <a:rPr lang="ko-KR" altLang="en-US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스타 감사합니다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243961" y="341354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2628" y="2767280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784507" y="2109421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2804218" y="2374891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6899564" y="2380484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242387" y="3742470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2804218" y="4356091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011399" y="4361684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4893512" y="4090719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72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6545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380759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07306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07865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4064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5426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5985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8889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80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540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400190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26737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27296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2921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4283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4842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7746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338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314C45-6F89-484B-ACD0-4121CA75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0" y="1432061"/>
            <a:ext cx="8877300" cy="18796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7DB2E1-92C9-E248-8440-FCFE6BBA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3323982"/>
            <a:ext cx="6438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9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5E011A-04C8-B049-9932-1E9B2D1B6DC7}"/>
              </a:ext>
            </a:extLst>
          </p:cNvPr>
          <p:cNvSpPr/>
          <p:nvPr/>
        </p:nvSpPr>
        <p:spPr>
          <a:xfrm>
            <a:off x="4726864" y="6367022"/>
            <a:ext cx="2801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E567C-32FF-6F41-A74E-998795818211}"/>
              </a:ext>
            </a:extLst>
          </p:cNvPr>
          <p:cNvSpPr/>
          <p:nvPr/>
        </p:nvSpPr>
        <p:spPr>
          <a:xfrm>
            <a:off x="4358564" y="213979"/>
            <a:ext cx="3459454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용감한 친구들 </a:t>
            </a:r>
            <a:r>
              <a:rPr lang="en-US" altLang="ko-KR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주년 </a:t>
            </a:r>
            <a:endParaRPr lang="ko-KR" altLang="en-US" sz="29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DA3266B-30E7-6047-9CCA-15A153BE0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4" y="-1981578"/>
            <a:ext cx="2809196" cy="1484104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0E9DCE7-3A0B-C04A-A969-DF02042786AD}"/>
              </a:ext>
            </a:extLst>
          </p:cNvPr>
          <p:cNvSpPr/>
          <p:nvPr/>
        </p:nvSpPr>
        <p:spPr>
          <a:xfrm>
            <a:off x="3011798" y="1570831"/>
            <a:ext cx="160423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E654817-17E7-2947-BBF0-C51FF7C5F550}"/>
              </a:ext>
            </a:extLst>
          </p:cNvPr>
          <p:cNvSpPr/>
          <p:nvPr/>
        </p:nvSpPr>
        <p:spPr>
          <a:xfrm>
            <a:off x="213490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Server V2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A1F52E7-60D8-1A42-9B4C-97BDE29B487C}"/>
              </a:ext>
            </a:extLst>
          </p:cNvPr>
          <p:cNvSpPr/>
          <p:nvPr/>
        </p:nvSpPr>
        <p:spPr>
          <a:xfrm>
            <a:off x="7174154" y="1563573"/>
            <a:ext cx="1945573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Client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844F587-BD8F-4044-8D78-09F40AD67C63}"/>
              </a:ext>
            </a:extLst>
          </p:cNvPr>
          <p:cNvSpPr/>
          <p:nvPr/>
        </p:nvSpPr>
        <p:spPr>
          <a:xfrm>
            <a:off x="5086774" y="2146565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Subscribe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D9503DB-8994-4E43-92AD-76FD70848AF8}"/>
              </a:ext>
            </a:extLst>
          </p:cNvPr>
          <p:cNvSpPr/>
          <p:nvPr/>
        </p:nvSpPr>
        <p:spPr>
          <a:xfrm>
            <a:off x="2132628" y="2142601"/>
            <a:ext cx="2792669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Awesome Dev Contents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947BF71-6A38-4E4E-87BF-37E461C24C45}"/>
              </a:ext>
            </a:extLst>
          </p:cNvPr>
          <p:cNvSpPr/>
          <p:nvPr/>
        </p:nvSpPr>
        <p:spPr>
          <a:xfrm>
            <a:off x="4771410" y="1570831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Android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0A0EE6C-74C1-D94F-A32E-F7810B86A8EC}"/>
              </a:ext>
            </a:extLst>
          </p:cNvPr>
          <p:cNvSpPr/>
          <p:nvPr/>
        </p:nvSpPr>
        <p:spPr>
          <a:xfrm>
            <a:off x="7549495" y="2141797"/>
            <a:ext cx="246584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Brave Tech Interview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BD2A597-0215-C34B-9523-C8AD0586B11A}"/>
              </a:ext>
            </a:extLst>
          </p:cNvPr>
          <p:cNvSpPr/>
          <p:nvPr/>
        </p:nvSpPr>
        <p:spPr>
          <a:xfrm>
            <a:off x="461603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Weekly News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70E4D8B-3D9A-184A-B689-99E608A60850}"/>
              </a:ext>
            </a:extLst>
          </p:cNvPr>
          <p:cNvSpPr/>
          <p:nvPr/>
        </p:nvSpPr>
        <p:spPr>
          <a:xfrm>
            <a:off x="7108678" y="2722299"/>
            <a:ext cx="2724175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1000 days cs questions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4C836F-C583-DD41-AD8D-7BDB34F4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235" y="-302500"/>
            <a:ext cx="330200" cy="292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B39466-9125-D747-B3AE-2D5F26628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64" y="-385957"/>
            <a:ext cx="368300" cy="368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F7E8DE-574F-D946-83DA-1EF2EE246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78" y="-397502"/>
            <a:ext cx="2413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F2B8CB-5962-3349-A12B-C15AE6C7D208}"/>
              </a:ext>
            </a:extLst>
          </p:cNvPr>
          <p:cNvSpPr txBox="1"/>
          <p:nvPr/>
        </p:nvSpPr>
        <p:spPr>
          <a:xfrm>
            <a:off x="3493111" y="3711066"/>
            <a:ext cx="5190359" cy="2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chy0428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lang="en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covenant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(Founder &amp; Director)</a:t>
            </a:r>
          </a:p>
          <a:p>
            <a:pPr algn="ctr">
              <a:lnSpc>
                <a:spcPct val="150000"/>
              </a:lnSpc>
            </a:pPr>
            <a:r>
              <a:rPr lang="en" altLang="ko-KR" sz="11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jihyunPark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Tech Interview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en" altLang="ko-KR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jisungbin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Android)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leedoopal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Client)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Limm-jk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Subscribe)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osj3474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Server, Brave Tech Interview)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TheSongOfSongs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kumimoji="1" lang="ko-KR" altLang="en-US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F5309-87D0-2F4B-AF1A-0C745E4A7B50}"/>
              </a:ext>
            </a:extLst>
          </p:cNvPr>
          <p:cNvSpPr txBox="1"/>
          <p:nvPr/>
        </p:nvSpPr>
        <p:spPr>
          <a:xfrm>
            <a:off x="5086774" y="3357123"/>
            <a:ext cx="19012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7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Maintainer</a:t>
            </a:r>
            <a:endParaRPr kumimoji="1" lang="ko-KR" altLang="en-US" sz="17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FCA7-8A82-894F-AFDC-4BB7449F1E00}"/>
              </a:ext>
            </a:extLst>
          </p:cNvPr>
          <p:cNvSpPr txBox="1"/>
          <p:nvPr/>
        </p:nvSpPr>
        <p:spPr>
          <a:xfrm>
            <a:off x="2310468" y="821063"/>
            <a:ext cx="730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8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월에 시작한 용감한 친구들이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년이 되었습니다 </a:t>
            </a:r>
            <a:endParaRPr kumimoji="1" lang="en-US" altLang="ko-KR" sz="16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저장소에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 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기여하신 분들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방문하신 분들 모두 감사드립니다</a:t>
            </a:r>
          </a:p>
        </p:txBody>
      </p:sp>
    </p:spTree>
    <p:extLst>
      <p:ext uri="{BB962C8B-B14F-4D97-AF65-F5344CB8AC3E}">
        <p14:creationId xmlns:p14="http://schemas.microsoft.com/office/powerpoint/2010/main" val="254898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68FB29-C832-F046-B695-BA6C6FD25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9" y="0"/>
            <a:ext cx="11738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49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64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78129-C08E-4932-9C65-01BB59B18767}"/>
              </a:ext>
            </a:extLst>
          </p:cNvPr>
          <p:cNvSpPr txBox="1"/>
          <p:nvPr/>
        </p:nvSpPr>
        <p:spPr>
          <a:xfrm>
            <a:off x="3485668" y="19007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525C2-5224-4BEF-9454-F42A2DF4E3EC}"/>
              </a:ext>
            </a:extLst>
          </p:cNvPr>
          <p:cNvSpPr/>
          <p:nvPr/>
        </p:nvSpPr>
        <p:spPr>
          <a:xfrm>
            <a:off x="2087418" y="1698171"/>
            <a:ext cx="8321964" cy="24446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79B3E-CC2D-4F39-A9FB-7F60EF8DA00C}"/>
              </a:ext>
            </a:extLst>
          </p:cNvPr>
          <p:cNvSpPr txBox="1"/>
          <p:nvPr/>
        </p:nvSpPr>
        <p:spPr>
          <a:xfrm>
            <a:off x="3938386" y="3719293"/>
            <a:ext cx="470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with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남송리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삼번지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4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9EC5A-C906-4EA4-8673-EFF4658AD7A4}"/>
              </a:ext>
            </a:extLst>
          </p:cNvPr>
          <p:cNvSpPr txBox="1"/>
          <p:nvPr/>
        </p:nvSpPr>
        <p:spPr>
          <a:xfrm>
            <a:off x="7068675" y="287642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A68F8-26E7-44DF-9140-39BF66E8A018}"/>
              </a:ext>
            </a:extLst>
          </p:cNvPr>
          <p:cNvSpPr txBox="1"/>
          <p:nvPr/>
        </p:nvSpPr>
        <p:spPr>
          <a:xfrm>
            <a:off x="4031962" y="3087573"/>
            <a:ext cx="451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150+Stars </a:t>
            </a:r>
            <a:r>
              <a:rPr lang="ko-KR" altLang="en-US" sz="2800" b="1" dirty="0">
                <a:solidFill>
                  <a:schemeClr val="bg1"/>
                </a:solidFill>
              </a:rPr>
              <a:t>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1EFCE4-50D8-4758-8632-66F66E213807}"/>
              </a:ext>
            </a:extLst>
          </p:cNvPr>
          <p:cNvSpPr/>
          <p:nvPr/>
        </p:nvSpPr>
        <p:spPr>
          <a:xfrm>
            <a:off x="9567697" y="3526889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01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549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4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67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C80FAE4-6CB6-2F43-91E3-C7620163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7" y="681758"/>
            <a:ext cx="5681945" cy="53345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9D2AFC-A144-8A4A-AACB-73594275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84" y="1037841"/>
            <a:ext cx="8369300" cy="3581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84184F-661D-5247-AB22-379195A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20" y="0"/>
            <a:ext cx="787400" cy="787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84C59A-6108-AC44-8B5E-1E867D848913}"/>
              </a:ext>
            </a:extLst>
          </p:cNvPr>
          <p:cNvSpPr/>
          <p:nvPr/>
        </p:nvSpPr>
        <p:spPr>
          <a:xfrm>
            <a:off x="6969534" y="209235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E4DF32-95AD-C248-8AA8-8D1FB7253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92" y="218691"/>
            <a:ext cx="1866900" cy="16383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53547EB-8F38-A946-99DE-12B97C13C38F}"/>
              </a:ext>
            </a:extLst>
          </p:cNvPr>
          <p:cNvSpPr/>
          <p:nvPr/>
        </p:nvSpPr>
        <p:spPr>
          <a:xfrm>
            <a:off x="7143444" y="1388577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5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F7135-1290-4E0F-83AE-0FB7042F9601}"/>
              </a:ext>
            </a:extLst>
          </p:cNvPr>
          <p:cNvSpPr/>
          <p:nvPr/>
        </p:nvSpPr>
        <p:spPr>
          <a:xfrm>
            <a:off x="74881" y="3912021"/>
            <a:ext cx="2071261" cy="2945979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CA0B78-D2EB-4A9D-B952-7068ADAC7377}"/>
              </a:ext>
            </a:extLst>
          </p:cNvPr>
          <p:cNvSpPr/>
          <p:nvPr/>
        </p:nvSpPr>
        <p:spPr>
          <a:xfrm>
            <a:off x="10120739" y="13340"/>
            <a:ext cx="2071261" cy="6858000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B4BEA-16E6-4BC0-915F-84AB3A32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9" y="0"/>
            <a:ext cx="905256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42B9-82F8-4D02-BBEA-BDE0070358E4}"/>
              </a:ext>
            </a:extLst>
          </p:cNvPr>
          <p:cNvSpPr txBox="1"/>
          <p:nvPr/>
        </p:nvSpPr>
        <p:spPr>
          <a:xfrm rot="1200000">
            <a:off x="3816214" y="1201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F8A34-D9B2-4DA1-9D9F-FFE6932F9CE4}"/>
              </a:ext>
            </a:extLst>
          </p:cNvPr>
          <p:cNvSpPr txBox="1"/>
          <p:nvPr/>
        </p:nvSpPr>
        <p:spPr>
          <a:xfrm rot="1200000">
            <a:off x="6254110" y="2737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CAF3B-1931-4685-835A-6D6CF662955E}"/>
              </a:ext>
            </a:extLst>
          </p:cNvPr>
          <p:cNvSpPr txBox="1"/>
          <p:nvPr/>
        </p:nvSpPr>
        <p:spPr>
          <a:xfrm rot="1200000">
            <a:off x="2988454" y="3522383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01D7-6F96-4F35-90F3-3DCB876026A5}"/>
              </a:ext>
            </a:extLst>
          </p:cNvPr>
          <p:cNvSpPr txBox="1"/>
          <p:nvPr/>
        </p:nvSpPr>
        <p:spPr>
          <a:xfrm rot="1200000">
            <a:off x="3172278" y="3143225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용감이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0335D-A71A-4593-863E-8757322B1F06}"/>
              </a:ext>
            </a:extLst>
          </p:cNvPr>
          <p:cNvSpPr txBox="1"/>
          <p:nvPr/>
        </p:nvSpPr>
        <p:spPr>
          <a:xfrm rot="1200000">
            <a:off x="3921360" y="3313178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87AD7-978C-49F8-BFDC-2A0DEA1BBECF}"/>
              </a:ext>
            </a:extLst>
          </p:cNvPr>
          <p:cNvSpPr txBox="1"/>
          <p:nvPr/>
        </p:nvSpPr>
        <p:spPr>
          <a:xfrm rot="1200000">
            <a:off x="2820585" y="4133809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1346-4D00-45A6-9175-18C62710CD08}"/>
              </a:ext>
            </a:extLst>
          </p:cNvPr>
          <p:cNvSpPr txBox="1"/>
          <p:nvPr/>
        </p:nvSpPr>
        <p:spPr>
          <a:xfrm rot="1200000">
            <a:off x="5411828" y="5063508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1A76A-7EEE-495C-832E-6BE94C2393D3}"/>
              </a:ext>
            </a:extLst>
          </p:cNvPr>
          <p:cNvSpPr txBox="1"/>
          <p:nvPr/>
        </p:nvSpPr>
        <p:spPr>
          <a:xfrm rot="1200000">
            <a:off x="5595652" y="4684350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한동이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6CE59-6CBD-48CB-97D3-EC75F034158D}"/>
              </a:ext>
            </a:extLst>
          </p:cNvPr>
          <p:cNvSpPr txBox="1"/>
          <p:nvPr/>
        </p:nvSpPr>
        <p:spPr>
          <a:xfrm rot="1200000">
            <a:off x="6344734" y="4854303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86823-EF8D-45D6-9CAC-20CC4A0B45C2}"/>
              </a:ext>
            </a:extLst>
          </p:cNvPr>
          <p:cNvSpPr txBox="1"/>
          <p:nvPr/>
        </p:nvSpPr>
        <p:spPr>
          <a:xfrm rot="1200000">
            <a:off x="5243959" y="5674934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 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6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8AFD2-B601-417E-B11E-11A1A0E6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/>
          <a:stretch/>
        </p:blipFill>
        <p:spPr>
          <a:xfrm>
            <a:off x="50800" y="0"/>
            <a:ext cx="1209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61B7E5-A81A-4CEB-894A-C4215C29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36" y="2116546"/>
            <a:ext cx="1629439" cy="1615917"/>
          </a:xfrm>
          <a:prstGeom prst="rect">
            <a:avLst/>
          </a:prstGeom>
        </p:spPr>
      </p:pic>
      <p:pic>
        <p:nvPicPr>
          <p:cNvPr id="1026" name="Picture 2" descr="헉헉 네이버 웨일 고래 너무 귀엽다">
            <a:extLst>
              <a:ext uri="{FF2B5EF4-FFF2-40B4-BE49-F238E27FC236}">
                <a16:creationId xmlns:a16="http://schemas.microsoft.com/office/drawing/2014/main" id="{9322F158-1E8F-4C1E-97BA-ECC7D1BC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02" y="1959415"/>
            <a:ext cx="1781257" cy="1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FBF561-B1FA-4A5C-AFFC-829977A1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92" y="5361523"/>
            <a:ext cx="1724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ED287D79-32B9-4133-A8F9-9278AE37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0" y="381000"/>
            <a:ext cx="1219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72B8C-9BB4-4EC8-8C5A-26485AA3D149}"/>
              </a:ext>
            </a:extLst>
          </p:cNvPr>
          <p:cNvSpPr/>
          <p:nvPr/>
        </p:nvSpPr>
        <p:spPr>
          <a:xfrm>
            <a:off x="3568700" y="2997200"/>
            <a:ext cx="388620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7AAD7-22AC-4748-A213-64C7E54FA8EA}"/>
              </a:ext>
            </a:extLst>
          </p:cNvPr>
          <p:cNvSpPr/>
          <p:nvPr/>
        </p:nvSpPr>
        <p:spPr>
          <a:xfrm>
            <a:off x="431801" y="1995487"/>
            <a:ext cx="1024819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8649D-8C3E-4A28-AB6C-8BB832E9A225}"/>
              </a:ext>
            </a:extLst>
          </p:cNvPr>
          <p:cNvSpPr/>
          <p:nvPr/>
        </p:nvSpPr>
        <p:spPr>
          <a:xfrm>
            <a:off x="431801" y="2413000"/>
            <a:ext cx="1702801" cy="226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29D287-1616-4647-AC3E-DEAE5232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9" y="2468564"/>
            <a:ext cx="8582025" cy="18097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EF8DB0-0A50-41A0-B2CC-8D62FD6F426F}"/>
              </a:ext>
            </a:extLst>
          </p:cNvPr>
          <p:cNvSpPr/>
          <p:nvPr/>
        </p:nvSpPr>
        <p:spPr>
          <a:xfrm>
            <a:off x="9862383" y="1995486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18A482-4DDC-4B45-94C6-8FD7C05AA567}"/>
              </a:ext>
            </a:extLst>
          </p:cNvPr>
          <p:cNvSpPr/>
          <p:nvPr/>
        </p:nvSpPr>
        <p:spPr>
          <a:xfrm>
            <a:off x="9862382" y="2034382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5337A-1DD2-4C59-8218-936748924B19}"/>
              </a:ext>
            </a:extLst>
          </p:cNvPr>
          <p:cNvSpPr/>
          <p:nvPr/>
        </p:nvSpPr>
        <p:spPr>
          <a:xfrm>
            <a:off x="431800" y="4016377"/>
            <a:ext cx="100076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1E8883-D49F-42DD-94ED-990313D894A1}"/>
              </a:ext>
            </a:extLst>
          </p:cNvPr>
          <p:cNvSpPr/>
          <p:nvPr/>
        </p:nvSpPr>
        <p:spPr>
          <a:xfrm>
            <a:off x="3574399" y="2870651"/>
            <a:ext cx="43561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0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4C32C9C-039C-9C4A-9239-60805F8700DE}"/>
              </a:ext>
            </a:extLst>
          </p:cNvPr>
          <p:cNvGrpSpPr/>
          <p:nvPr/>
        </p:nvGrpSpPr>
        <p:grpSpPr>
          <a:xfrm>
            <a:off x="2921000" y="1962150"/>
            <a:ext cx="6350000" cy="2933700"/>
            <a:chOff x="2921000" y="1962150"/>
            <a:chExt cx="6350000" cy="2933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E67E87-BA95-4D4F-B0D9-71B4CB90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0" y="1962150"/>
              <a:ext cx="6350000" cy="293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EE03C1-B626-694C-9F27-B7E98A611B65}"/>
                </a:ext>
              </a:extLst>
            </p:cNvPr>
            <p:cNvSpPr/>
            <p:nvPr/>
          </p:nvSpPr>
          <p:spPr>
            <a:xfrm>
              <a:off x="6494585" y="2954215"/>
              <a:ext cx="1406769" cy="246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BEC42A-1FCE-1B4D-95FF-51C5BFED14EF}"/>
              </a:ext>
            </a:extLst>
          </p:cNvPr>
          <p:cNvSpPr/>
          <p:nvPr/>
        </p:nvSpPr>
        <p:spPr>
          <a:xfrm>
            <a:off x="6646985" y="3106615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F4501-F315-9546-9CE7-DCBFC14D5A4D}"/>
              </a:ext>
            </a:extLst>
          </p:cNvPr>
          <p:cNvSpPr/>
          <p:nvPr/>
        </p:nvSpPr>
        <p:spPr>
          <a:xfrm>
            <a:off x="6295293" y="2520461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BD631-7250-E741-B674-2437CABD4FB2}"/>
              </a:ext>
            </a:extLst>
          </p:cNvPr>
          <p:cNvSpPr txBox="1"/>
          <p:nvPr/>
        </p:nvSpPr>
        <p:spPr>
          <a:xfrm>
            <a:off x="6493609" y="2536539"/>
            <a:ext cx="189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Covenant Ko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7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89BBB2-4A64-4A72-876E-49F64F56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0" t="9192" r="12120" b="11226"/>
          <a:stretch/>
        </p:blipFill>
        <p:spPr>
          <a:xfrm>
            <a:off x="5430322" y="2290618"/>
            <a:ext cx="1331356" cy="1331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F83107-BA7E-4E6E-92BC-18A87C81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670092"/>
            <a:ext cx="1735900" cy="17592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222772-75FE-421C-BCDD-4DCA00BDCCD9}"/>
              </a:ext>
            </a:extLst>
          </p:cNvPr>
          <p:cNvSpPr/>
          <p:nvPr/>
        </p:nvSpPr>
        <p:spPr>
          <a:xfrm>
            <a:off x="2111704" y="1862773"/>
            <a:ext cx="1379641" cy="1379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6987</TotalTime>
  <Words>226</Words>
  <Application>Microsoft Macintosh PowerPoint</Application>
  <PresentationFormat>와이드스크린</PresentationFormat>
  <Paragraphs>65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나눔바른고딕</vt:lpstr>
      <vt:lpstr>나눔스퀘어_ac ExtraBold</vt:lpstr>
      <vt:lpstr>Malgun Gothic</vt:lpstr>
      <vt:lpstr>Malgun Gothic</vt:lpstr>
      <vt:lpstr>여기어때 잘난체 OTF</vt:lpstr>
      <vt:lpstr>BM JUA OTF</vt:lpstr>
      <vt:lpstr>NanumSquareOTF_ac ExtraBold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65</cp:revision>
  <dcterms:created xsi:type="dcterms:W3CDTF">2020-09-30T00:09:28Z</dcterms:created>
  <dcterms:modified xsi:type="dcterms:W3CDTF">2022-01-01T11:12:28Z</dcterms:modified>
</cp:coreProperties>
</file>